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68" r:id="rId4"/>
    <p:sldId id="260" r:id="rId5"/>
    <p:sldId id="263" r:id="rId6"/>
    <p:sldId id="261" r:id="rId7"/>
    <p:sldId id="267" r:id="rId8"/>
    <p:sldId id="266" r:id="rId9"/>
    <p:sldId id="264" r:id="rId10"/>
    <p:sldId id="262" r:id="rId11"/>
    <p:sldId id="265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542" autoAdjust="0"/>
  </p:normalViewPr>
  <p:slideViewPr>
    <p:cSldViewPr snapToGrid="0">
      <p:cViewPr>
        <p:scale>
          <a:sx n="80" d="100"/>
          <a:sy n="80" d="100"/>
        </p:scale>
        <p:origin x="78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4CAFC-263D-4C2C-9E62-4144A698317D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BEB11-D257-4537-A5CF-C40DBEBEC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2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Pain in the ass: Cities – info up-to-date about land, urban planning, green areas </a:t>
            </a:r>
            <a:r>
              <a:rPr lang="en-US" dirty="0" err="1"/>
              <a:t>maintanance</a:t>
            </a:r>
            <a:r>
              <a:rPr lang="en-US" dirty="0"/>
              <a:t>; Citizens – quality of air, free time, </a:t>
            </a:r>
            <a:r>
              <a:rPr lang="en-US" dirty="0" err="1"/>
              <a:t>estethics</a:t>
            </a:r>
            <a:r>
              <a:rPr lang="en-US" dirty="0"/>
              <a:t>; Farmers – info about land and crops, automated planning.</a:t>
            </a:r>
            <a:r>
              <a:rPr lang="sk-SK" dirty="0"/>
              <a:t> </a:t>
            </a:r>
            <a:r>
              <a:rPr lang="sk-SK" dirty="0" err="1"/>
              <a:t>Green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good</a:t>
            </a:r>
            <a:r>
              <a:rPr lang="sk-SK" dirty="0"/>
              <a:t>...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are a </a:t>
            </a:r>
            <a:r>
              <a:rPr lang="sk-SK" dirty="0" err="1"/>
              <a:t>landowner</a:t>
            </a:r>
            <a:br>
              <a:rPr lang="sk-SK" dirty="0"/>
            </a:br>
            <a:r>
              <a:rPr lang="sk-SK" dirty="0"/>
              <a:t>Or </a:t>
            </a:r>
            <a:r>
              <a:rPr lang="sk-SK" dirty="0" err="1"/>
              <a:t>sign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city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8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Sell</a:t>
            </a:r>
            <a:r>
              <a:rPr lang="sk-SK" dirty="0"/>
              <a:t> to </a:t>
            </a:r>
            <a:r>
              <a:rPr lang="sk-SK" dirty="0" err="1"/>
              <a:t>subcontractors</a:t>
            </a:r>
            <a:r>
              <a:rPr lang="sk-SK" dirty="0"/>
              <a:t>: </a:t>
            </a:r>
            <a:r>
              <a:rPr lang="sk-SK" dirty="0" err="1"/>
              <a:t>greenery</a:t>
            </a:r>
            <a:r>
              <a:rPr lang="sk-SK" dirty="0"/>
              <a:t> </a:t>
            </a:r>
            <a:r>
              <a:rPr lang="sk-SK" dirty="0" err="1"/>
              <a:t>caretakers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Andrej: geodetics, urban planning, B2G – 14 years. Martin: manages software developers, and takes care for customers – 5 years </a:t>
            </a:r>
            <a:r>
              <a:rPr lang="en-US" dirty="0" err="1"/>
              <a:t>expirience</a:t>
            </a:r>
            <a:br>
              <a:rPr lang="en-US" dirty="0"/>
            </a:br>
            <a:r>
              <a:rPr lang="en-US" dirty="0"/>
              <a:t>+mentors thank you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2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How</a:t>
            </a:r>
            <a:r>
              <a:rPr lang="sk-SK" dirty="0"/>
              <a:t> </a:t>
            </a:r>
            <a:r>
              <a:rPr lang="sk-SK" dirty="0" err="1"/>
              <a:t>copernicus</a:t>
            </a:r>
            <a:r>
              <a:rPr lang="sk-SK" dirty="0"/>
              <a:t> </a:t>
            </a:r>
            <a:r>
              <a:rPr lang="sk-SK" dirty="0" err="1"/>
              <a:t>was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? Sentinel-2 </a:t>
            </a:r>
            <a:r>
              <a:rPr lang="sk-SK" dirty="0" err="1"/>
              <a:t>data</a:t>
            </a:r>
            <a:r>
              <a:rPr lang="sk-SK" dirty="0"/>
              <a:t>, </a:t>
            </a:r>
            <a:r>
              <a:rPr lang="sk-SK" dirty="0" err="1"/>
              <a:t>openstreet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.</a:t>
            </a:r>
          </a:p>
          <a:p>
            <a:r>
              <a:rPr lang="sk-SK" dirty="0" err="1"/>
              <a:t>Customers</a:t>
            </a:r>
            <a:r>
              <a:rPr lang="sk-SK" dirty="0"/>
              <a:t> get </a:t>
            </a:r>
            <a:r>
              <a:rPr lang="sk-SK" dirty="0" err="1"/>
              <a:t>an</a:t>
            </a:r>
            <a:r>
              <a:rPr lang="sk-SK" dirty="0"/>
              <a:t> output </a:t>
            </a:r>
            <a:r>
              <a:rPr lang="sk-SK" dirty="0" err="1"/>
              <a:t>up</a:t>
            </a:r>
            <a:r>
              <a:rPr lang="sk-SK" dirty="0"/>
              <a:t>-to-</a:t>
            </a:r>
            <a:r>
              <a:rPr lang="sk-SK" dirty="0" err="1"/>
              <a:t>date</a:t>
            </a:r>
            <a:r>
              <a:rPr lang="sk-SK" dirty="0"/>
              <a:t> </a:t>
            </a:r>
            <a:r>
              <a:rPr lang="sk-SK" dirty="0" err="1"/>
              <a:t>todo</a:t>
            </a:r>
            <a:r>
              <a:rPr lang="sk-SK" dirty="0"/>
              <a:t> list, </a:t>
            </a:r>
            <a:r>
              <a:rPr lang="sk-SK" dirty="0" err="1"/>
              <a:t>posssibility</a:t>
            </a:r>
            <a:r>
              <a:rPr lang="sk-SK" dirty="0"/>
              <a:t> to </a:t>
            </a:r>
            <a:r>
              <a:rPr lang="sk-SK" dirty="0" err="1"/>
              <a:t>optimize</a:t>
            </a:r>
            <a:r>
              <a:rPr lang="sk-SK" dirty="0"/>
              <a:t> </a:t>
            </a:r>
            <a:r>
              <a:rPr lang="sk-SK" dirty="0" err="1"/>
              <a:t>service</a:t>
            </a:r>
            <a:r>
              <a:rPr lang="sk-SK" dirty="0"/>
              <a:t> </a:t>
            </a:r>
            <a:r>
              <a:rPr lang="sk-SK" dirty="0" err="1"/>
              <a:t>routes</a:t>
            </a:r>
            <a:r>
              <a:rPr lang="sk-SK" dirty="0"/>
              <a:t> and </a:t>
            </a:r>
            <a:r>
              <a:rPr lang="sk-SK" dirty="0" err="1"/>
              <a:t>sessions</a:t>
            </a:r>
            <a:r>
              <a:rPr lang="sk-SK" dirty="0"/>
              <a:t>. 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5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agricultural production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expected to grow nearly 1.5% yearly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Growing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roadster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Kazachstan. Or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rebuild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Bratislava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8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agricultural production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expected to grow nearly 1.5% yearly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Growing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roadster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Kazachstan. Or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rebuild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Bratislava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k-S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</a:t>
            </a:r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save</a:t>
            </a:r>
            <a:r>
              <a:rPr lang="sk-SK" dirty="0"/>
              <a:t> </a:t>
            </a:r>
            <a:r>
              <a:rPr lang="sk-SK" dirty="0" err="1"/>
              <a:t>public</a:t>
            </a:r>
            <a:r>
              <a:rPr lang="sk-SK" dirty="0"/>
              <a:t> </a:t>
            </a:r>
            <a:r>
              <a:rPr lang="sk-SK" dirty="0" err="1"/>
              <a:t>money</a:t>
            </a:r>
            <a:r>
              <a:rPr lang="sk-SK" dirty="0"/>
              <a:t>, and </a:t>
            </a:r>
            <a:r>
              <a:rPr lang="sk-SK" dirty="0" err="1"/>
              <a:t>private</a:t>
            </a:r>
            <a:r>
              <a:rPr lang="sk-SK" dirty="0"/>
              <a:t> </a:t>
            </a:r>
            <a:r>
              <a:rPr lang="sk-SK" dirty="0" err="1"/>
              <a:t>money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farmers</a:t>
            </a:r>
            <a:r>
              <a:rPr lang="sk-SK" dirty="0"/>
              <a:t> (</a:t>
            </a:r>
            <a:r>
              <a:rPr lang="sk-SK" dirty="0" err="1"/>
              <a:t>public</a:t>
            </a:r>
            <a:r>
              <a:rPr lang="sk-SK" dirty="0"/>
              <a:t> </a:t>
            </a:r>
            <a:r>
              <a:rPr lang="sk-SK" dirty="0" err="1"/>
              <a:t>money</a:t>
            </a:r>
            <a:r>
              <a:rPr lang="sk-SK" dirty="0"/>
              <a:t> </a:t>
            </a:r>
            <a:r>
              <a:rPr lang="sk-SK" dirty="0" err="1"/>
              <a:t>partly</a:t>
            </a:r>
            <a:r>
              <a:rPr lang="sk-SK" dirty="0"/>
              <a:t>)</a:t>
            </a:r>
            <a:br>
              <a:rPr lang="en-US" dirty="0"/>
            </a:br>
            <a:r>
              <a:rPr lang="en-US" dirty="0"/>
              <a:t>Bratislava: 12 000 ha.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US: </a:t>
            </a:r>
            <a:r>
              <a:rPr lang="sk-SK" dirty="0" err="1"/>
              <a:t>agro</a:t>
            </a:r>
            <a:r>
              <a:rPr lang="sk-SK" dirty="0"/>
              <a:t> </a:t>
            </a:r>
            <a:r>
              <a:rPr lang="sk-SK" dirty="0" err="1"/>
              <a:t>company</a:t>
            </a:r>
            <a:r>
              <a:rPr lang="sk-SK" dirty="0"/>
              <a:t>, EU </a:t>
            </a:r>
            <a:r>
              <a:rPr lang="sk-SK" dirty="0" err="1"/>
              <a:t>urban</a:t>
            </a:r>
            <a:r>
              <a:rPr lang="sk-SK" dirty="0"/>
              <a:t>: laser </a:t>
            </a:r>
            <a:r>
              <a:rPr lang="sk-SK" dirty="0" err="1"/>
              <a:t>images</a:t>
            </a:r>
            <a:r>
              <a:rPr lang="en-US" dirty="0"/>
              <a:t> companies; Not-scalable expansive, slow solutions. </a:t>
            </a:r>
            <a:br>
              <a:rPr lang="en-US" dirty="0"/>
            </a:br>
            <a:r>
              <a:rPr lang="en-US" dirty="0"/>
              <a:t>We are cheap.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0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funds</a:t>
            </a:r>
            <a:r>
              <a:rPr lang="sk-SK" dirty="0"/>
              <a:t> to </a:t>
            </a:r>
            <a:r>
              <a:rPr lang="sk-SK" dirty="0" err="1"/>
              <a:t>launch</a:t>
            </a:r>
            <a:r>
              <a:rPr lang="sk-SK" dirty="0"/>
              <a:t> a pilot </a:t>
            </a:r>
            <a:r>
              <a:rPr lang="sk-SK" dirty="0" err="1"/>
              <a:t>with</a:t>
            </a:r>
            <a:r>
              <a:rPr lang="sk-SK" dirty="0"/>
              <a:t> Bratislava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BEB11-D257-4537-A5CF-C40DBEBEC1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4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9CC277-0734-4847-8B6E-BD93DFA57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709D3A3-543A-4ADA-94AC-94238D88B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92D9D68-AD7A-40F4-9030-8C90F6D98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0658CF4B-ACCF-4CFE-9EF4-51CCA7D4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04F59DC-2CEA-4FAD-AEBF-D548104A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1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C6FDF0-2816-49AD-B0DD-DBBE3B24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zvislý text 2">
            <a:extLst>
              <a:ext uri="{FF2B5EF4-FFF2-40B4-BE49-F238E27FC236}">
                <a16:creationId xmlns:a16="http://schemas.microsoft.com/office/drawing/2014/main" id="{274A6FB4-8113-4A21-B808-726B5F461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CA686D7-9EA8-404B-A0FE-D8216516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3AB2636-53B9-4109-8E55-58AA462F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8E157D4-AA23-42AB-B037-7F7C4B28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0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5EC18952-0DEB-45AB-8C8E-C9523BA31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zvislý text 2">
            <a:extLst>
              <a:ext uri="{FF2B5EF4-FFF2-40B4-BE49-F238E27FC236}">
                <a16:creationId xmlns:a16="http://schemas.microsoft.com/office/drawing/2014/main" id="{EF79C6CA-3DA5-4C76-93BF-0CC1A5BA1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220E1DA-8D60-455B-8684-A73EA5E7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3464D812-A626-406C-893C-88F2B27D6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314BBFD-571A-4C8E-8A1A-3E9AF834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3E6E37-7ABC-4875-B65B-C6169436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DF2CD55-6223-4D42-9910-41D0B860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1659EE0-0893-469E-A4E6-19B169AE5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D26E471-61AC-4142-BD5F-4EB5A5DA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AE3E79E-4D2B-463E-B3FB-139ED882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0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BA7A5A-3339-4939-8690-A40871C9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FA27BA0A-806B-4CB9-8FEB-99DE9FDD2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FD5B5CA-5FDC-461C-97E1-E15AB9B9C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F8E1023-DDDB-43D3-85DC-131D195BC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D5FEECDC-1089-464B-B4F0-7F6BB756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4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A065A9-97BB-4CD0-8AC3-619A42B6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17D0ACA-EB94-4C8B-A0DA-16901CBD0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6ABF1C1-7F70-4117-A657-FD5976BF9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D8DA26A7-27C3-4F6E-9075-255F6DE2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5232A09-47B1-484C-88F1-A8AC576B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C2981B91-CC8F-4CA7-B051-78992248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5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1EC514-8061-4609-9C6B-C5034BA8A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E26741B6-6536-4B24-8214-DAB86E66A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4BF7A5B8-37C1-4ABF-ADF2-81ADD44F7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5" name="Zástupný objekt pre text 4">
            <a:extLst>
              <a:ext uri="{FF2B5EF4-FFF2-40B4-BE49-F238E27FC236}">
                <a16:creationId xmlns:a16="http://schemas.microsoft.com/office/drawing/2014/main" id="{0A81B15F-FB57-4491-B4DC-018A3C83F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46194D12-466B-468A-92DE-B66C43034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BD3A738F-52A5-4CCD-B94A-D9DBDD57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AEDE7A3A-A796-494D-AE3E-B0FF9E1B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8E260F89-6717-4E15-B9ED-3880853C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0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0B294AC-0A8A-4C21-B306-4DED6CEC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E8FB4BE8-794A-435B-8C18-3EE00DC9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76393679-7838-48F3-AF8A-D3CD39C49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92FA7352-BB28-424F-9F46-EA4227BB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2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D3CD8B29-4DF4-4E40-A6EE-4015212C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ACF96EB7-2DEE-4F6E-8CF2-5EBDDBA5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83A7D0D-DA3F-4030-83C6-EE6B1144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36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5FB8CB-AE43-4A4B-943E-07A94346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539C666-87EA-4130-A920-184FF6266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63A86B83-4761-45CA-B044-1235AA1C6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F39305C8-399C-487D-BFFC-986E3A8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3D66DBDC-46AC-44BC-9409-FE7DF3CC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6C9CDE1-0F50-4360-B803-FC3BB381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3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E8C7EF-CEC2-4362-90DD-8A6A037D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345EF8ED-C910-46CD-8496-89BFF0D70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1D036268-0FCA-4141-A8A4-572163AA2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752F2F8B-C351-4D10-B148-A3283CDB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F9AB6F21-E597-478A-A6AD-9650BA29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ED1412A-DF3E-46B4-90EF-4F7F4DE9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6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5CB933F1-36F6-4B93-8D37-DCA66142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/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B0BE6BAC-4791-4904-943D-D461480B5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/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264C9726-5E06-4426-8C4A-BB2C4F03D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2DCD3-C4CF-4467-AC72-A41E7E286F98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AF9EC516-41CB-4F3D-8A3D-C679F2CE3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C6D2192-C80F-4979-89D8-5DFABB293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BE77-CDD7-465D-916A-4E1B9B4C2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6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:a16="http://schemas.microsoft.com/office/drawing/2014/main" id="{971CE7FF-8CBB-4691-8243-CCF0EF4EE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0" b="8589"/>
          <a:stretch/>
        </p:blipFill>
        <p:spPr>
          <a:xfrm>
            <a:off x="-15659" y="250581"/>
            <a:ext cx="12223318" cy="63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6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group of people running on stadium">
            <a:extLst>
              <a:ext uri="{FF2B5EF4-FFF2-40B4-BE49-F238E27FC236}">
                <a16:creationId xmlns:a16="http://schemas.microsoft.com/office/drawing/2014/main" id="{FFB02378-AACE-49F7-AC40-70CCFB516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32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3E0D2514-BAC3-46B8-AEA9-B8DE44F04F43}"/>
              </a:ext>
            </a:extLst>
          </p:cNvPr>
          <p:cNvSpPr txBox="1"/>
          <p:nvPr/>
        </p:nvSpPr>
        <p:spPr>
          <a:xfrm>
            <a:off x="3987089" y="632251"/>
            <a:ext cx="430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competition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D84AB251-CAF6-4CBF-B0DA-F596177A7696}"/>
              </a:ext>
            </a:extLst>
          </p:cNvPr>
          <p:cNvSpPr txBox="1"/>
          <p:nvPr/>
        </p:nvSpPr>
        <p:spPr>
          <a:xfrm>
            <a:off x="1891323" y="1884200"/>
            <a:ext cx="840935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agro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descartes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</a:t>
            </a:r>
            <a:b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 urban: EarthNow</a:t>
            </a:r>
          </a:p>
          <a:p>
            <a:pPr algn="ctr"/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EU: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laser imaging companies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traditional scanning methods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D72DDE3-6A83-4A55-9D07-9AEBE8449AE9}"/>
              </a:ext>
            </a:extLst>
          </p:cNvPr>
          <p:cNvSpPr txBox="1"/>
          <p:nvPr/>
        </p:nvSpPr>
        <p:spPr>
          <a:xfrm rot="20526549">
            <a:off x="-1092555" y="1851644"/>
            <a:ext cx="15198391" cy="3154710"/>
          </a:xfrm>
          <a:prstGeom prst="rect">
            <a:avLst/>
          </a:prstGeom>
          <a:solidFill>
            <a:srgbClr val="00CC66"/>
          </a:solidFill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SCALABLE </a:t>
            </a:r>
          </a:p>
        </p:txBody>
      </p:sp>
    </p:spTree>
    <p:extLst>
      <p:ext uri="{BB962C8B-B14F-4D97-AF65-F5344CB8AC3E}">
        <p14:creationId xmlns:p14="http://schemas.microsoft.com/office/powerpoint/2010/main" val="4487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C66"/>
            </a:gs>
            <a:gs pos="100000">
              <a:srgbClr val="00CC99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kTextu 3">
            <a:extLst>
              <a:ext uri="{FF2B5EF4-FFF2-40B4-BE49-F238E27FC236}">
                <a16:creationId xmlns:a16="http://schemas.microsoft.com/office/drawing/2014/main" id="{8EC69D54-53DB-42FB-9CA3-5D3755379DFC}"/>
              </a:ext>
            </a:extLst>
          </p:cNvPr>
          <p:cNvSpPr txBox="1"/>
          <p:nvPr/>
        </p:nvSpPr>
        <p:spPr>
          <a:xfrm>
            <a:off x="4594627" y="632251"/>
            <a:ext cx="3002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timeline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Rovná spojovacia šípka 6">
            <a:extLst>
              <a:ext uri="{FF2B5EF4-FFF2-40B4-BE49-F238E27FC236}">
                <a16:creationId xmlns:a16="http://schemas.microsoft.com/office/drawing/2014/main" id="{26654FEF-34A3-45D6-8A12-056D83071E36}"/>
              </a:ext>
            </a:extLst>
          </p:cNvPr>
          <p:cNvCxnSpPr>
            <a:cxnSpLocks/>
          </p:cNvCxnSpPr>
          <p:nvPr/>
        </p:nvCxnSpPr>
        <p:spPr>
          <a:xfrm flipV="1">
            <a:off x="1311072" y="4768702"/>
            <a:ext cx="10366578" cy="1664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ál 7">
            <a:extLst>
              <a:ext uri="{FF2B5EF4-FFF2-40B4-BE49-F238E27FC236}">
                <a16:creationId xmlns:a16="http://schemas.microsoft.com/office/drawing/2014/main" id="{FABE09CB-6918-43EA-9F40-D7551BF7849F}"/>
              </a:ext>
            </a:extLst>
          </p:cNvPr>
          <p:cNvSpPr/>
          <p:nvPr/>
        </p:nvSpPr>
        <p:spPr>
          <a:xfrm>
            <a:off x="1230108" y="4702005"/>
            <a:ext cx="161927" cy="1666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ál 8">
            <a:extLst>
              <a:ext uri="{FF2B5EF4-FFF2-40B4-BE49-F238E27FC236}">
                <a16:creationId xmlns:a16="http://schemas.microsoft.com/office/drawing/2014/main" id="{C5CEC182-E7E9-483F-9544-4B77A7112602}"/>
              </a:ext>
            </a:extLst>
          </p:cNvPr>
          <p:cNvSpPr/>
          <p:nvPr/>
        </p:nvSpPr>
        <p:spPr>
          <a:xfrm>
            <a:off x="4244770" y="4702005"/>
            <a:ext cx="161927" cy="1666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ál 9">
            <a:extLst>
              <a:ext uri="{FF2B5EF4-FFF2-40B4-BE49-F238E27FC236}">
                <a16:creationId xmlns:a16="http://schemas.microsoft.com/office/drawing/2014/main" id="{43586202-EB75-45AB-BE24-80837A08FB01}"/>
              </a:ext>
            </a:extLst>
          </p:cNvPr>
          <p:cNvSpPr/>
          <p:nvPr/>
        </p:nvSpPr>
        <p:spPr>
          <a:xfrm>
            <a:off x="7785305" y="4685361"/>
            <a:ext cx="161927" cy="1666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E4CF1E04-59FB-46E2-B5F4-9F2745015EB1}"/>
              </a:ext>
            </a:extLst>
          </p:cNvPr>
          <p:cNvSpPr txBox="1"/>
          <p:nvPr/>
        </p:nvSpPr>
        <p:spPr>
          <a:xfrm>
            <a:off x="512615" y="2521059"/>
            <a:ext cx="15969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MVP</a:t>
            </a:r>
            <a:b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sk-SK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proof</a:t>
            </a:r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</a:t>
            </a:r>
            <a:b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sk-SK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concept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B731B191-F1FF-47C4-B423-24A00095041D}"/>
              </a:ext>
            </a:extLst>
          </p:cNvPr>
          <p:cNvSpPr txBox="1"/>
          <p:nvPr/>
        </p:nvSpPr>
        <p:spPr>
          <a:xfrm>
            <a:off x="470937" y="5018779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10.2018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794597A1-FCE6-4601-9C8A-C3022CB24190}"/>
              </a:ext>
            </a:extLst>
          </p:cNvPr>
          <p:cNvSpPr txBox="1"/>
          <p:nvPr/>
        </p:nvSpPr>
        <p:spPr>
          <a:xfrm>
            <a:off x="2965520" y="2518956"/>
            <a:ext cx="27204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pilot </a:t>
            </a:r>
            <a:r>
              <a:rPr lang="sk-SK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Bratislava city</a:t>
            </a:r>
            <a:b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sk-SK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farmers</a:t>
            </a:r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BlokTextu 13">
            <a:extLst>
              <a:ext uri="{FF2B5EF4-FFF2-40B4-BE49-F238E27FC236}">
                <a16:creationId xmlns:a16="http://schemas.microsoft.com/office/drawing/2014/main" id="{A099A7D4-8D47-4738-B8A2-3EBC4010100A}"/>
              </a:ext>
            </a:extLst>
          </p:cNvPr>
          <p:cNvSpPr txBox="1"/>
          <p:nvPr/>
        </p:nvSpPr>
        <p:spPr>
          <a:xfrm>
            <a:off x="3485599" y="5018780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11.2018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B87E100D-56EB-48F8-B7C5-8839A38B2DBF}"/>
              </a:ext>
            </a:extLst>
          </p:cNvPr>
          <p:cNvSpPr txBox="1"/>
          <p:nvPr/>
        </p:nvSpPr>
        <p:spPr>
          <a:xfrm>
            <a:off x="7318681" y="5018779"/>
            <a:ext cx="1095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2019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5DC8B02A-F0BC-4757-B340-92EF4D6079C3}"/>
              </a:ext>
            </a:extLst>
          </p:cNvPr>
          <p:cNvSpPr txBox="1"/>
          <p:nvPr/>
        </p:nvSpPr>
        <p:spPr>
          <a:xfrm>
            <a:off x="6834574" y="2518956"/>
            <a:ext cx="20633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Slovakia</a:t>
            </a:r>
            <a:b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sk-SK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</a:t>
            </a:r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b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sk-SK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sources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968655A0-AE41-45A7-96FD-BE86F8E1DB46}"/>
              </a:ext>
            </a:extLst>
          </p:cNvPr>
          <p:cNvSpPr txBox="1"/>
          <p:nvPr/>
        </p:nvSpPr>
        <p:spPr>
          <a:xfrm>
            <a:off x="10092079" y="3904911"/>
            <a:ext cx="1415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EEMEA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242076BE-FADF-4A98-91A2-117F19E106E4}"/>
              </a:ext>
            </a:extLst>
          </p:cNvPr>
          <p:cNvSpPr/>
          <p:nvPr/>
        </p:nvSpPr>
        <p:spPr>
          <a:xfrm>
            <a:off x="10719003" y="4698682"/>
            <a:ext cx="161927" cy="1666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6B116C5C-72D9-4977-B52E-F7F5F0C174C8}"/>
              </a:ext>
            </a:extLst>
          </p:cNvPr>
          <p:cNvSpPr txBox="1"/>
          <p:nvPr/>
        </p:nvSpPr>
        <p:spPr>
          <a:xfrm>
            <a:off x="10252379" y="5018779"/>
            <a:ext cx="1095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2020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5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erial photo of Central Park, New York">
            <a:extLst>
              <a:ext uri="{FF2B5EF4-FFF2-40B4-BE49-F238E27FC236}">
                <a16:creationId xmlns:a16="http://schemas.microsoft.com/office/drawing/2014/main" id="{261E4409-F1E1-4D63-B122-5CF43E346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58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125086F7-60E5-4B1E-A4FA-EAA5B94387C1}"/>
              </a:ext>
            </a:extLst>
          </p:cNvPr>
          <p:cNvSpPr txBox="1"/>
          <p:nvPr/>
        </p:nvSpPr>
        <p:spPr>
          <a:xfrm>
            <a:off x="3409206" y="3013501"/>
            <a:ext cx="5373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terracognita.tk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2D6D40A8-D0A1-46B6-854B-B771B70C80CB}"/>
              </a:ext>
            </a:extLst>
          </p:cNvPr>
          <p:cNvSpPr txBox="1"/>
          <p:nvPr/>
        </p:nvSpPr>
        <p:spPr>
          <a:xfrm>
            <a:off x="4051017" y="2597336"/>
            <a:ext cx="4089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sign-up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today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9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Ã½sledok vyhÄ¾adÃ¡vania obrÃ¡zkov pre dopyt pain in ass">
            <a:extLst>
              <a:ext uri="{FF2B5EF4-FFF2-40B4-BE49-F238E27FC236}">
                <a16:creationId xmlns:a16="http://schemas.microsoft.com/office/drawing/2014/main" id="{CED1E045-487C-419A-8C66-0C92FC6DB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0A4E0992-5CD3-4AB8-A42D-B3BC82D0D170}"/>
              </a:ext>
            </a:extLst>
          </p:cNvPr>
          <p:cNvSpPr txBox="1"/>
          <p:nvPr/>
        </p:nvSpPr>
        <p:spPr>
          <a:xfrm>
            <a:off x="4572986" y="3013501"/>
            <a:ext cx="3046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241250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n and woman doing handshake">
            <a:extLst>
              <a:ext uri="{FF2B5EF4-FFF2-40B4-BE49-F238E27FC236}">
                <a16:creationId xmlns:a16="http://schemas.microsoft.com/office/drawing/2014/main" id="{F7234201-849E-48B8-AD90-AE432D2D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14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lokTextu 6">
            <a:extLst>
              <a:ext uri="{FF2B5EF4-FFF2-40B4-BE49-F238E27FC236}">
                <a16:creationId xmlns:a16="http://schemas.microsoft.com/office/drawing/2014/main" id="{E658D986-D90E-4D27-97D8-42E58F35944C}"/>
              </a:ext>
            </a:extLst>
          </p:cNvPr>
          <p:cNvSpPr txBox="1"/>
          <p:nvPr/>
        </p:nvSpPr>
        <p:spPr>
          <a:xfrm>
            <a:off x="3220853" y="1233667"/>
            <a:ext cx="5750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</a:t>
            </a:r>
            <a:r>
              <a:rPr lang="sk-SK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customer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445D3B1E-0FDA-4FE1-A16F-CF2EDD544DD8}"/>
              </a:ext>
            </a:extLst>
          </p:cNvPr>
          <p:cNvSpPr txBox="1"/>
          <p:nvPr/>
        </p:nvSpPr>
        <p:spPr>
          <a:xfrm>
            <a:off x="2741972" y="3298330"/>
            <a:ext cx="670805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landowners</a:t>
            </a:r>
            <a: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sk-SK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administrators</a:t>
            </a:r>
            <a: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sk-SK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4+ </a:t>
            </a:r>
            <a:r>
              <a:rPr lang="sk-SK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hectares</a:t>
            </a:r>
            <a: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sk-SK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land</a:t>
            </a:r>
            <a:b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sk-SK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spend</a:t>
            </a:r>
            <a: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</a:t>
            </a:r>
            <a: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€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/ha</a:t>
            </a:r>
            <a:r>
              <a:rPr lang="sk-SK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/y</a:t>
            </a:r>
          </a:p>
        </p:txBody>
      </p:sp>
    </p:spTree>
    <p:extLst>
      <p:ext uri="{BB962C8B-B14F-4D97-AF65-F5344CB8AC3E}">
        <p14:creationId xmlns:p14="http://schemas.microsoft.com/office/powerpoint/2010/main" val="157945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Ã½sledok vyhÄ¾adÃ¡vania obrÃ¡zkov pre dopyt animals herd funny">
            <a:extLst>
              <a:ext uri="{FF2B5EF4-FFF2-40B4-BE49-F238E27FC236}">
                <a16:creationId xmlns:a16="http://schemas.microsoft.com/office/drawing/2014/main" id="{D61AC9C4-1198-4573-8763-5E1A69F8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" y="0"/>
            <a:ext cx="11052175" cy="87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A59BC200-87A0-4A85-B40E-27EAC58868BA}"/>
              </a:ext>
            </a:extLst>
          </p:cNvPr>
          <p:cNvSpPr txBox="1"/>
          <p:nvPr/>
        </p:nvSpPr>
        <p:spPr>
          <a:xfrm>
            <a:off x="5127624" y="546526"/>
            <a:ext cx="1936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8424F2DF-8EC7-402C-BEFF-AD321D0BACF0}"/>
              </a:ext>
            </a:extLst>
          </p:cNvPr>
          <p:cNvSpPr txBox="1"/>
          <p:nvPr/>
        </p:nvSpPr>
        <p:spPr>
          <a:xfrm>
            <a:off x="1158915" y="3798330"/>
            <a:ext cx="30508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Andrej</a:t>
            </a:r>
            <a:br>
              <a:rPr lang="en-US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Petrinec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1CB5BF3F-91D6-4ADA-9E28-9573B09F7638}"/>
              </a:ext>
            </a:extLst>
          </p:cNvPr>
          <p:cNvSpPr txBox="1"/>
          <p:nvPr/>
        </p:nvSpPr>
        <p:spPr>
          <a:xfrm>
            <a:off x="7587911" y="3798330"/>
            <a:ext cx="3445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Martin</a:t>
            </a:r>
            <a:br>
              <a:rPr lang="en-US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Hrabovec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EC8797DE-656A-4559-96AA-FDC11D89C364}"/>
              </a:ext>
            </a:extLst>
          </p:cNvPr>
          <p:cNvSpPr txBox="1"/>
          <p:nvPr/>
        </p:nvSpPr>
        <p:spPr>
          <a:xfrm>
            <a:off x="2071825" y="5367989"/>
            <a:ext cx="1225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CTO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1E9BCCF6-FB39-45DA-8C45-AE30D3E4C4AF}"/>
              </a:ext>
            </a:extLst>
          </p:cNvPr>
          <p:cNvSpPr txBox="1"/>
          <p:nvPr/>
        </p:nvSpPr>
        <p:spPr>
          <a:xfrm>
            <a:off x="8697189" y="5367990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3854060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lose-up photography of black metal gears">
            <a:extLst>
              <a:ext uri="{FF2B5EF4-FFF2-40B4-BE49-F238E27FC236}">
                <a16:creationId xmlns:a16="http://schemas.microsoft.com/office/drawing/2014/main" id="{1A3918C6-C75C-4651-B821-E63921D9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14679C09-1EB8-4852-AFC1-D2DCEE2C410D}"/>
              </a:ext>
            </a:extLst>
          </p:cNvPr>
          <p:cNvSpPr txBox="1"/>
          <p:nvPr/>
        </p:nvSpPr>
        <p:spPr>
          <a:xfrm>
            <a:off x="3546263" y="3013501"/>
            <a:ext cx="5099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</a:t>
            </a:r>
            <a:r>
              <a:rPr lang="sk-SK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demo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45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 U.S.A dollar banknotes">
            <a:extLst>
              <a:ext uri="{FF2B5EF4-FFF2-40B4-BE49-F238E27FC236}">
                <a16:creationId xmlns:a16="http://schemas.microsoft.com/office/drawing/2014/main" id="{DDB907E2-AC92-4A1F-92A8-71AB6DCC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EA51CB12-BFD9-4F20-9B98-BD3E7660F09D}"/>
              </a:ext>
            </a:extLst>
          </p:cNvPr>
          <p:cNvSpPr txBox="1"/>
          <p:nvPr/>
        </p:nvSpPr>
        <p:spPr>
          <a:xfrm>
            <a:off x="3987089" y="632251"/>
            <a:ext cx="4217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</a:t>
            </a:r>
            <a:r>
              <a:rPr lang="sk-SK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529D9B51-694E-43BB-92AF-4CB2EE885B84}"/>
              </a:ext>
            </a:extLst>
          </p:cNvPr>
          <p:cNvSpPr txBox="1"/>
          <p:nvPr/>
        </p:nvSpPr>
        <p:spPr>
          <a:xfrm>
            <a:off x="3092612" y="4412935"/>
            <a:ext cx="5647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2 400 000 000 000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593B92D5-5E58-434E-BC0D-797A447541D0}"/>
              </a:ext>
            </a:extLst>
          </p:cNvPr>
          <p:cNvSpPr/>
          <p:nvPr/>
        </p:nvSpPr>
        <p:spPr>
          <a:xfrm>
            <a:off x="8625504" y="4289823"/>
            <a:ext cx="6735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endParaRPr lang="en-US" sz="6000" dirty="0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C2BC7BC5-EB78-4B42-809E-F96AD3E4BEBE}"/>
              </a:ext>
            </a:extLst>
          </p:cNvPr>
          <p:cNvSpPr txBox="1"/>
          <p:nvPr/>
        </p:nvSpPr>
        <p:spPr>
          <a:xfrm>
            <a:off x="3928995" y="5305486"/>
            <a:ext cx="4334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agricultural industry</a:t>
            </a:r>
            <a:endParaRPr lang="sk-SK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id="{CD94BFD0-5067-4607-9313-AAFED7A19B30}"/>
              </a:ext>
            </a:extLst>
          </p:cNvPr>
          <p:cNvSpPr/>
          <p:nvPr/>
        </p:nvSpPr>
        <p:spPr>
          <a:xfrm>
            <a:off x="5732590" y="3558200"/>
            <a:ext cx="8146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endParaRPr lang="en-US" sz="6000" dirty="0"/>
          </a:p>
        </p:txBody>
      </p:sp>
      <p:sp>
        <p:nvSpPr>
          <p:cNvPr id="10" name="Obdĺžnik 9">
            <a:extLst>
              <a:ext uri="{FF2B5EF4-FFF2-40B4-BE49-F238E27FC236}">
                <a16:creationId xmlns:a16="http://schemas.microsoft.com/office/drawing/2014/main" id="{67B5D592-4103-4C7B-8A3E-7E3009D5B5BE}"/>
              </a:ext>
            </a:extLst>
          </p:cNvPr>
          <p:cNvSpPr/>
          <p:nvPr/>
        </p:nvSpPr>
        <p:spPr>
          <a:xfrm>
            <a:off x="8625504" y="2219371"/>
            <a:ext cx="6735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endParaRPr lang="en-US" sz="6000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13E4A906-E73A-4CA0-A379-3C5810534C20}"/>
              </a:ext>
            </a:extLst>
          </p:cNvPr>
          <p:cNvSpPr txBox="1"/>
          <p:nvPr/>
        </p:nvSpPr>
        <p:spPr>
          <a:xfrm>
            <a:off x="3092612" y="2342483"/>
            <a:ext cx="5647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1 201 690 000 000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1F7BBA7A-FD02-412F-959B-56835AED4417}"/>
              </a:ext>
            </a:extLst>
          </p:cNvPr>
          <p:cNvSpPr txBox="1"/>
          <p:nvPr/>
        </p:nvSpPr>
        <p:spPr>
          <a:xfrm>
            <a:off x="3874877" y="3108405"/>
            <a:ext cx="444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smart-cities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industry</a:t>
            </a:r>
            <a:endParaRPr lang="sk-SK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888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Ã½sledok vyhÄ¾adÃ¡vania obrÃ¡zkov pre dopyt tesla roadster">
            <a:extLst>
              <a:ext uri="{FF2B5EF4-FFF2-40B4-BE49-F238E27FC236}">
                <a16:creationId xmlns:a16="http://schemas.microsoft.com/office/drawing/2014/main" id="{5949ECBD-C2FF-4CAD-81C2-ECA695D5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21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Ãºvisiaci obrÃ¡zok">
            <a:extLst>
              <a:ext uri="{FF2B5EF4-FFF2-40B4-BE49-F238E27FC236}">
                <a16:creationId xmlns:a16="http://schemas.microsoft.com/office/drawing/2014/main" id="{A8E3831C-D8C2-439B-80E5-6F9E5459B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" b="38000"/>
          <a:stretch/>
        </p:blipFill>
        <p:spPr bwMode="auto">
          <a:xfrm>
            <a:off x="7000875" y="1299977"/>
            <a:ext cx="2790825" cy="2251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6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 U.S.A dollar banknotes">
            <a:extLst>
              <a:ext uri="{FF2B5EF4-FFF2-40B4-BE49-F238E27FC236}">
                <a16:creationId xmlns:a16="http://schemas.microsoft.com/office/drawing/2014/main" id="{DDB907E2-AC92-4A1F-92A8-71AB6DCC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EA51CB12-BFD9-4F20-9B98-BD3E7660F09D}"/>
              </a:ext>
            </a:extLst>
          </p:cNvPr>
          <p:cNvSpPr txBox="1"/>
          <p:nvPr/>
        </p:nvSpPr>
        <p:spPr>
          <a:xfrm>
            <a:off x="3987089" y="632251"/>
            <a:ext cx="4217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</a:t>
            </a:r>
            <a:r>
              <a:rPr lang="sk-SK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4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529D9B51-694E-43BB-92AF-4CB2EE885B84}"/>
              </a:ext>
            </a:extLst>
          </p:cNvPr>
          <p:cNvSpPr txBox="1"/>
          <p:nvPr/>
        </p:nvSpPr>
        <p:spPr>
          <a:xfrm>
            <a:off x="3092612" y="4412935"/>
            <a:ext cx="5647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2 400 000 000 000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593B92D5-5E58-434E-BC0D-797A447541D0}"/>
              </a:ext>
            </a:extLst>
          </p:cNvPr>
          <p:cNvSpPr/>
          <p:nvPr/>
        </p:nvSpPr>
        <p:spPr>
          <a:xfrm>
            <a:off x="8625504" y="4289823"/>
            <a:ext cx="6735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endParaRPr lang="en-US" sz="6000" dirty="0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C2BC7BC5-EB78-4B42-809E-F96AD3E4BEBE}"/>
              </a:ext>
            </a:extLst>
          </p:cNvPr>
          <p:cNvSpPr txBox="1"/>
          <p:nvPr/>
        </p:nvSpPr>
        <p:spPr>
          <a:xfrm>
            <a:off x="3928995" y="5305486"/>
            <a:ext cx="4334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agricultural industry</a:t>
            </a:r>
            <a:endParaRPr lang="sk-SK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id="{CD94BFD0-5067-4607-9313-AAFED7A19B30}"/>
              </a:ext>
            </a:extLst>
          </p:cNvPr>
          <p:cNvSpPr/>
          <p:nvPr/>
        </p:nvSpPr>
        <p:spPr>
          <a:xfrm>
            <a:off x="5732590" y="3558200"/>
            <a:ext cx="8146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endParaRPr lang="en-US" sz="6000" dirty="0"/>
          </a:p>
        </p:txBody>
      </p:sp>
      <p:sp>
        <p:nvSpPr>
          <p:cNvPr id="10" name="Obdĺžnik 9">
            <a:extLst>
              <a:ext uri="{FF2B5EF4-FFF2-40B4-BE49-F238E27FC236}">
                <a16:creationId xmlns:a16="http://schemas.microsoft.com/office/drawing/2014/main" id="{67B5D592-4103-4C7B-8A3E-7E3009D5B5BE}"/>
              </a:ext>
            </a:extLst>
          </p:cNvPr>
          <p:cNvSpPr/>
          <p:nvPr/>
        </p:nvSpPr>
        <p:spPr>
          <a:xfrm>
            <a:off x="8625504" y="2219371"/>
            <a:ext cx="6735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</a:t>
            </a:r>
            <a:endParaRPr lang="en-US" sz="6000" dirty="0"/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13E4A906-E73A-4CA0-A379-3C5810534C20}"/>
              </a:ext>
            </a:extLst>
          </p:cNvPr>
          <p:cNvSpPr txBox="1"/>
          <p:nvPr/>
        </p:nvSpPr>
        <p:spPr>
          <a:xfrm>
            <a:off x="3092612" y="2342483"/>
            <a:ext cx="5647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1 201 690 000 000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BlokTextu 11">
            <a:extLst>
              <a:ext uri="{FF2B5EF4-FFF2-40B4-BE49-F238E27FC236}">
                <a16:creationId xmlns:a16="http://schemas.microsoft.com/office/drawing/2014/main" id="{1F7BBA7A-FD02-412F-959B-56835AED4417}"/>
              </a:ext>
            </a:extLst>
          </p:cNvPr>
          <p:cNvSpPr txBox="1"/>
          <p:nvPr/>
        </p:nvSpPr>
        <p:spPr>
          <a:xfrm>
            <a:off x="3874877" y="3108405"/>
            <a:ext cx="444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smart-cities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industry</a:t>
            </a:r>
            <a:endParaRPr lang="sk-SK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2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 U.S.A dollar banknotes">
            <a:extLst>
              <a:ext uri="{FF2B5EF4-FFF2-40B4-BE49-F238E27FC236}">
                <a16:creationId xmlns:a16="http://schemas.microsoft.com/office/drawing/2014/main" id="{DDB907E2-AC92-4A1F-92A8-71AB6DCC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6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EA51CB12-BFD9-4F20-9B98-BD3E7660F09D}"/>
              </a:ext>
            </a:extLst>
          </p:cNvPr>
          <p:cNvSpPr txBox="1"/>
          <p:nvPr/>
        </p:nvSpPr>
        <p:spPr>
          <a:xfrm>
            <a:off x="3324245" y="668619"/>
            <a:ext cx="5543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4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model</a:t>
            </a:r>
            <a:endParaRPr lang="en-US" sz="4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B4F45BAC-DEF0-4722-8A98-876658652DA9}"/>
              </a:ext>
            </a:extLst>
          </p:cNvPr>
          <p:cNvSpPr txBox="1"/>
          <p:nvPr/>
        </p:nvSpPr>
        <p:spPr>
          <a:xfrm>
            <a:off x="2056973" y="2367171"/>
            <a:ext cx="807804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save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2,5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€/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year</a:t>
            </a:r>
            <a:endParaRPr lang="sk-SK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sk-SK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Urban: 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subscribtion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€/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year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Private: 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subscribtion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sk-SK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sk-SK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00241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256</Words>
  <Application>Microsoft Office PowerPoint</Application>
  <PresentationFormat>Širokouhlá</PresentationFormat>
  <Paragraphs>71</Paragraphs>
  <Slides>12</Slides>
  <Notes>10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Verdana</vt:lpstr>
      <vt:lpstr>Motív balíka Office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Martin Hrabovec</dc:creator>
  <cp:lastModifiedBy>Martin Hrabovec</cp:lastModifiedBy>
  <cp:revision>49</cp:revision>
  <dcterms:created xsi:type="dcterms:W3CDTF">2018-10-06T18:54:45Z</dcterms:created>
  <dcterms:modified xsi:type="dcterms:W3CDTF">2018-10-07T15:24:45Z</dcterms:modified>
</cp:coreProperties>
</file>